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5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87" r:id="rId3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>
        <p:scale>
          <a:sx n="71" d="100"/>
          <a:sy n="71" d="100"/>
        </p:scale>
        <p:origin x="12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7A78-5E8B-6C33-B156-A5D27787B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ED6B5-BF0B-D5C5-8259-84FCF4511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F0650-21CF-48CA-706F-46F2575A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34DA-52A2-4A2A-9272-152F75ACA880}" type="datetimeFigureOut">
              <a:rPr lang="th-TH" smtClean="0"/>
              <a:t>22/01/68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E6237-97FA-5FE3-9E5D-CF4172584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59C7B-8043-F06B-1AC1-378B12A4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3B27-00A0-4E71-969D-6DB79E2D45E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7207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5906-DD3A-3CAE-D9E4-222C2F35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681F2-5352-A432-19E2-9EF9BD13ED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F95B6-788D-5543-5D72-2F4D38A62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34DA-52A2-4A2A-9272-152F75ACA880}" type="datetimeFigureOut">
              <a:rPr lang="th-TH" smtClean="0"/>
              <a:t>22/01/68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E0575-B885-1F67-3AE2-63C3CC421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31517-3DE1-0E8D-60F5-2895C303C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3B27-00A0-4E71-969D-6DB79E2D45E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60988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53D113-62BF-2B4E-80F2-B35BE0DF1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277327-BBCE-2E48-0994-647C448A4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A83D0-01CF-AD91-CE22-3DA700B97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34DA-52A2-4A2A-9272-152F75ACA880}" type="datetimeFigureOut">
              <a:rPr lang="th-TH" smtClean="0"/>
              <a:t>22/01/68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E6F4F-6F28-7E70-B816-BA2536AF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5955D-C532-AF18-4AA5-0001925F8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3B27-00A0-4E71-969D-6DB79E2D45E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28590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5D631-DB3C-A039-0AD4-E2E54126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050D8-6E38-9E94-550E-7F28DE7D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0EA98-64DE-D102-3A5F-FC4ECF49E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34DA-52A2-4A2A-9272-152F75ACA880}" type="datetimeFigureOut">
              <a:rPr lang="th-TH" smtClean="0"/>
              <a:t>22/01/68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28B34-6A8B-B62A-CA0F-6EE50062F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5E7AE-BFF4-9311-4892-BB0FE23D2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3B27-00A0-4E71-969D-6DB79E2D45E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49268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565B-79E1-4575-CDA5-600D8BE2C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98D35-B723-8EDD-FB5F-E0D4A8591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BB7A0-D650-D721-FBE5-B5007B300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34DA-52A2-4A2A-9272-152F75ACA880}" type="datetimeFigureOut">
              <a:rPr lang="th-TH" smtClean="0"/>
              <a:t>22/01/68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4085E-158B-C6EF-CDFE-4711CAF15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16865-50BF-6690-214B-3B2A1C63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3B27-00A0-4E71-969D-6DB79E2D45E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499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D70BC-422C-642B-C3FD-B47634E0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B6DE9-B7B6-3176-ED5C-36D7D81AC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D3AFA-0A7C-C7A0-F82A-9F93E1416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5C008-D0E5-5084-112E-9DB68EA2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34DA-52A2-4A2A-9272-152F75ACA880}" type="datetimeFigureOut">
              <a:rPr lang="th-TH" smtClean="0"/>
              <a:t>22/01/68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BD697-F679-FB0E-E506-5CDF3CC51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DBF7F-98EC-EB1C-EE90-16419CDBC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3B27-00A0-4E71-969D-6DB79E2D45E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60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8E8A-C421-0A66-3B98-5635AC115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99A3C-F477-3AA0-F37A-4D96CADE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C3AB4C-FE20-4D35-A386-50901790D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5249E-2C9C-A059-641D-950B1FA6E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CDFAB4-6BA4-7E1A-C967-EBF42BDD3A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42BF7-50B1-CC74-DDAC-3C731124B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34DA-52A2-4A2A-9272-152F75ACA880}" type="datetimeFigureOut">
              <a:rPr lang="th-TH" smtClean="0"/>
              <a:t>22/01/68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DCB949-5B6E-7255-9383-02D3535D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644847-FDF8-9741-82F4-110C2C64C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3B27-00A0-4E71-969D-6DB79E2D45E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7367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7191-556B-6BA8-C56A-99BDADEC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89605C-BE85-FF25-A114-E83F3F008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34DA-52A2-4A2A-9272-152F75ACA880}" type="datetimeFigureOut">
              <a:rPr lang="th-TH" smtClean="0"/>
              <a:t>22/01/68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118AD-9CEC-212B-4BD6-44202D6E5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4ADB3-15E1-9201-8F34-35DB7ACB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3B27-00A0-4E71-969D-6DB79E2D45E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715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2AB59-182B-2EAD-DADD-441D433E0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34DA-52A2-4A2A-9272-152F75ACA880}" type="datetimeFigureOut">
              <a:rPr lang="th-TH" smtClean="0"/>
              <a:t>22/01/68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C7F7C-019E-77A2-4A28-7291136B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4276C-9C5F-1E55-23D5-55B0F250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3B27-00A0-4E71-969D-6DB79E2D45E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3169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A3A6-E2F6-53AE-0D04-952387FC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7A5EE-6FA3-D76C-66DC-DEEED7CE7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96837-3E90-384E-DEF3-B3C2C30E6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A562B-C77E-9711-A877-38AF3A833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34DA-52A2-4A2A-9272-152F75ACA880}" type="datetimeFigureOut">
              <a:rPr lang="th-TH" smtClean="0"/>
              <a:t>22/01/68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398A9-0BBC-E96C-BAEF-583EAA76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5B3E8-71DF-7CCB-FA35-6A9C4C40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3B27-00A0-4E71-969D-6DB79E2D45E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40899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19DA-CEED-0161-A4AC-127EA6E3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9C90B7-3818-0E1E-6543-EFF578FD3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5E9F7-0308-CEFC-61F1-FB2083CF6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46945-790C-0F72-12DA-908CAB87F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34DA-52A2-4A2A-9272-152F75ACA880}" type="datetimeFigureOut">
              <a:rPr lang="th-TH" smtClean="0"/>
              <a:t>22/01/68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3B942-B309-AE03-46A8-68BE535A3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C2D4F-2923-27EF-5F57-788D8CE2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63B27-00A0-4E71-969D-6DB79E2D45E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60790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94B3F9-AD58-DD94-6978-D5AE8AD0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92D6E-BE29-B5EF-EFB6-D28A75554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70021-79B6-497E-6665-F031CB5DD9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2434DA-52A2-4A2A-9272-152F75ACA880}" type="datetimeFigureOut">
              <a:rPr lang="th-TH" smtClean="0"/>
              <a:t>22/01/68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C0A4F-3571-D848-4AC6-794DB05F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5CCD9-1E0E-8754-93BD-269ED6645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363B27-00A0-4E71-969D-6DB79E2D45E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6445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726F7CD-A62E-5785-6411-EE512BEA4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4242" y="225656"/>
            <a:ext cx="5163514" cy="48039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A13A68-96CE-F8B8-E146-7AAAC0F2F134}"/>
              </a:ext>
            </a:extLst>
          </p:cNvPr>
          <p:cNvSpPr txBox="1"/>
          <p:nvPr/>
        </p:nvSpPr>
        <p:spPr>
          <a:xfrm>
            <a:off x="1274882" y="5217549"/>
            <a:ext cx="96422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Microsoft Word: โปรแกรมประมวลผลคำ ใช้สำหรับสร้างและแก้ไขเอกสาร เช่น จดหมาย รายงาน บทความ</a:t>
            </a:r>
          </a:p>
        </p:txBody>
      </p:sp>
    </p:spTree>
    <p:extLst>
      <p:ext uri="{BB962C8B-B14F-4D97-AF65-F5344CB8AC3E}">
        <p14:creationId xmlns:p14="http://schemas.microsoft.com/office/powerpoint/2010/main" val="2915319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7408F-59AE-5FF5-6BA7-E8FAC88FC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FE0D4F3-D32C-110B-9340-27F0E0901452}"/>
              </a:ext>
            </a:extLst>
          </p:cNvPr>
          <p:cNvSpPr txBox="1"/>
          <p:nvPr/>
        </p:nvSpPr>
        <p:spPr>
          <a:xfrm>
            <a:off x="831602" y="5323057"/>
            <a:ext cx="10528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FileZilla: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โปรแกรมสำหรับเชื่อมต่อและถ่ายโอนไฟล์ผ่าน </a:t>
            </a:r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FTP</a:t>
            </a:r>
            <a:endParaRPr lang="th-TH" sz="3600" dirty="0">
              <a:latin typeface="MN Tobiko" pitchFamily="2" charset="0"/>
              <a:ea typeface="TCS 4Butter Demo" panose="02000603000000000000" pitchFamily="2" charset="-34"/>
              <a:cs typeface="MN Tobiko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C581C78-4574-D5AA-0DD9-1E23D33F2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4798" y="192786"/>
            <a:ext cx="4802400" cy="48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77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5E637-5E55-4AFB-C45A-F35F70CF3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C295790-A21E-4C31-2CF9-A3FD7AC618A5}"/>
              </a:ext>
            </a:extLst>
          </p:cNvPr>
          <p:cNvSpPr txBox="1"/>
          <p:nvPr/>
        </p:nvSpPr>
        <p:spPr>
          <a:xfrm>
            <a:off x="1274882" y="4666562"/>
            <a:ext cx="9642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WinRAR: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โปรแกรมบีบอัดและแตกไฟล์</a:t>
            </a:r>
          </a:p>
        </p:txBody>
      </p:sp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3F813A3-3F02-FAA4-F5DD-A94A4FD24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50" y="1442010"/>
            <a:ext cx="10112699" cy="28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0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EFAB9-D204-3B76-2D28-55FA8BF29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F875CB-71AF-C8E0-8078-45D560AFEEC8}"/>
              </a:ext>
            </a:extLst>
          </p:cNvPr>
          <p:cNvSpPr txBox="1"/>
          <p:nvPr/>
        </p:nvSpPr>
        <p:spPr>
          <a:xfrm>
            <a:off x="1274882" y="5217549"/>
            <a:ext cx="96422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VLC Media Player: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โปรแกรมเล่นไฟล์มัลติมีเดีย รองรับไฟล์ได้หลากหลายรูปแบบ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D7ACA1F-9C71-FB09-C57D-02AB86E28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5457" y="211016"/>
            <a:ext cx="4241081" cy="48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19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269C3-519F-55A0-D645-FEC47E17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879ADD4-B955-A88C-A997-0FD4D478E37F}"/>
              </a:ext>
            </a:extLst>
          </p:cNvPr>
          <p:cNvSpPr txBox="1"/>
          <p:nvPr/>
        </p:nvSpPr>
        <p:spPr>
          <a:xfrm>
            <a:off x="831604" y="4408659"/>
            <a:ext cx="10528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Discord: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แพลตฟอร์มสื่อสารสำหรับเล่นเกมและกลุ่มต่างๆ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D8BD984-0C9E-AF91-6779-0B3B9BC5F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370" y="1889587"/>
            <a:ext cx="11273260" cy="216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13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617D-5696-93B0-24B0-092DA2EE7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AC0793-42CC-C793-EC7D-FA2803BE6765}"/>
              </a:ext>
            </a:extLst>
          </p:cNvPr>
          <p:cNvSpPr txBox="1"/>
          <p:nvPr/>
        </p:nvSpPr>
        <p:spPr>
          <a:xfrm>
            <a:off x="1265356" y="4807244"/>
            <a:ext cx="9661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Steam: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แพลตฟอร์มจำหน่ายเกมดิจิตอล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EE19E0-5F9C-7920-BA1C-777BB372D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76" y="1335699"/>
            <a:ext cx="9954644" cy="303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10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0AD87-3750-F62B-3810-99AC165F3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1007F31-F7BA-2B9F-E01A-40B703DA50D9}"/>
              </a:ext>
            </a:extLst>
          </p:cNvPr>
          <p:cNvSpPr txBox="1"/>
          <p:nvPr/>
        </p:nvSpPr>
        <p:spPr>
          <a:xfrm>
            <a:off x="1127976" y="5182380"/>
            <a:ext cx="9936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OBS Studio: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โปรแกรมบันทึกหน้าจอและสตรีมมิ่ง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3D3079-E039-3BAD-85AD-6F95DE0C1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4798" y="211015"/>
            <a:ext cx="4802400" cy="48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6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C7AD7-B46F-1C0E-ED06-F4F6BFC94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160681D-2209-C10D-0ABA-F07E6ACD148F}"/>
              </a:ext>
            </a:extLst>
          </p:cNvPr>
          <p:cNvSpPr txBox="1"/>
          <p:nvPr/>
        </p:nvSpPr>
        <p:spPr>
          <a:xfrm>
            <a:off x="1274882" y="5217549"/>
            <a:ext cx="9642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Microsoft OneNote: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โปรแกรมจดบันทึก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1F76753-576A-0059-61AD-4F6573C51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0784" y="257908"/>
            <a:ext cx="5163567" cy="48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1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A7D03-8E34-6C71-1AF9-396B1BC98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6AF8E43-1104-ECDF-21FF-415578215CA2}"/>
              </a:ext>
            </a:extLst>
          </p:cNvPr>
          <p:cNvSpPr txBox="1"/>
          <p:nvPr/>
        </p:nvSpPr>
        <p:spPr>
          <a:xfrm>
            <a:off x="1274883" y="5239117"/>
            <a:ext cx="9642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Google Chrome: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เว็บ</a:t>
            </a:r>
            <a:r>
              <a:rPr lang="th-TH" sz="3600" dirty="0" err="1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เบ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ราว์เซอร์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B1EBCE0-55E8-9716-0433-468005B27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4800" y="278376"/>
            <a:ext cx="4802400" cy="48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36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8A4C8-E65C-3C6B-AC6C-6F9B82019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2852B13-5D77-C574-3048-0026BC2AF975}"/>
              </a:ext>
            </a:extLst>
          </p:cNvPr>
          <p:cNvSpPr txBox="1"/>
          <p:nvPr/>
        </p:nvSpPr>
        <p:spPr>
          <a:xfrm>
            <a:off x="1663208" y="5170657"/>
            <a:ext cx="8865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Mozilla Firefox: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เว็บ</a:t>
            </a:r>
            <a:r>
              <a:rPr lang="th-TH" sz="3600" dirty="0" err="1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เบ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ราว์เซอร์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5122585-523F-4B12-925C-0E6FFAA6C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4843" y="146304"/>
            <a:ext cx="4622310" cy="48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74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39B88-BF58-09A2-FFC7-8A8503F02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39C5FD8-8ADE-3E7F-BA19-E113FCD2CEEB}"/>
              </a:ext>
            </a:extLst>
          </p:cNvPr>
          <p:cNvSpPr txBox="1"/>
          <p:nvPr/>
        </p:nvSpPr>
        <p:spPr>
          <a:xfrm>
            <a:off x="1663208" y="4971366"/>
            <a:ext cx="8865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Spotify: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แพลตฟอร์มสตรีมเพลง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DBD4A19-E858-9978-2B3D-0173B0AFE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128" y="1729521"/>
            <a:ext cx="10953740" cy="263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11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6AEA9-09CB-93CA-4F9D-2AC771B4A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55EF27-2A68-D335-90F6-2717DDBB1D36}"/>
              </a:ext>
            </a:extLst>
          </p:cNvPr>
          <p:cNvSpPr txBox="1"/>
          <p:nvPr/>
        </p:nvSpPr>
        <p:spPr>
          <a:xfrm>
            <a:off x="1274882" y="5217549"/>
            <a:ext cx="96422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Microsoft Excel: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โปรแกรมตารางคำนวณ ใช้สำหรับจัดการข้อมูล ทำการคำนวณ และสร้างกราฟ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385B88B-0B79-F6F4-AC4F-1693547C0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4426" y="256032"/>
            <a:ext cx="5163144" cy="48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63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A1ADD-627B-0CDB-7BD7-4FA7D0345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8A17990-E850-C3B4-B301-A03BC26D1071}"/>
              </a:ext>
            </a:extLst>
          </p:cNvPr>
          <p:cNvSpPr txBox="1"/>
          <p:nvPr/>
        </p:nvSpPr>
        <p:spPr>
          <a:xfrm>
            <a:off x="831602" y="5182381"/>
            <a:ext cx="10528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Netflix: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แพลตฟอร์มสตรีมภาพยนตร์และซีรีส์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11FF187-5AF0-6D9E-788F-B7D6DFC07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286" y="1787586"/>
            <a:ext cx="11095705" cy="300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23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F2FAF-6F95-E4DA-4F10-C5F0333B1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A5031E-5FFC-62A7-9759-2E5EC956A7AE}"/>
              </a:ext>
            </a:extLst>
          </p:cNvPr>
          <p:cNvSpPr txBox="1"/>
          <p:nvPr/>
        </p:nvSpPr>
        <p:spPr>
          <a:xfrm>
            <a:off x="1663208" y="5287887"/>
            <a:ext cx="8865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Notepad++: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โปรแกรมแก้ไขข้อความ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BBCDCDC-ADB0-8AAB-8FFD-CE33B2C6B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160" y="170032"/>
            <a:ext cx="57816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69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B9A36-5720-26EF-BE30-7C8132B8D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F0D3BA0-0AFA-DC87-F7A7-64D54E4F1F7D}"/>
              </a:ext>
            </a:extLst>
          </p:cNvPr>
          <p:cNvSpPr txBox="1"/>
          <p:nvPr/>
        </p:nvSpPr>
        <p:spPr>
          <a:xfrm>
            <a:off x="1663208" y="5170657"/>
            <a:ext cx="8865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7-Zip: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โปรแกรมบีบอัดและแตกไฟล์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26B2EA-6B33-8CB5-957B-63397CD1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0396" y="1159053"/>
            <a:ext cx="5251207" cy="300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8574E-BC35-A416-233C-145723F7E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8A9CC04-827A-8FB1-2B3D-32C51544D71F}"/>
              </a:ext>
            </a:extLst>
          </p:cNvPr>
          <p:cNvSpPr txBox="1"/>
          <p:nvPr/>
        </p:nvSpPr>
        <p:spPr>
          <a:xfrm>
            <a:off x="1274883" y="4840532"/>
            <a:ext cx="9642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GIMP: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โปรแกรมแก้ไขภาพแบบ </a:t>
            </a:r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raster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พัฒนาโดย </a:t>
            </a:r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GNU</a:t>
            </a:r>
            <a:endParaRPr lang="th-TH" sz="3600" dirty="0">
              <a:latin typeface="MN Tobiko" pitchFamily="2" charset="0"/>
              <a:ea typeface="TCS 4Butter Demo" panose="02000603000000000000" pitchFamily="2" charset="-34"/>
              <a:cs typeface="MN Tobiko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1A28930-555E-F53C-1ADC-1C9C6AAB8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3878" y="972552"/>
            <a:ext cx="4064244" cy="363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71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428F-A861-8FCE-328A-D538F9040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F49D91-2D7A-9BA6-BEC2-0C4CA64C0F9E}"/>
              </a:ext>
            </a:extLst>
          </p:cNvPr>
          <p:cNvSpPr txBox="1"/>
          <p:nvPr/>
        </p:nvSpPr>
        <p:spPr>
          <a:xfrm>
            <a:off x="831602" y="5323057"/>
            <a:ext cx="10528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Inkscape: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โปรแกรมสร้างภาพแบบเวกเตอร์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01C0AF8-59DF-FD3D-6A15-0E9797702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4382" y="551688"/>
            <a:ext cx="4523232" cy="452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03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DABE4-2F0D-0A25-69EC-ED5C58FF9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DBBE9B-E5F7-A0A6-1433-9BEF678474B4}"/>
              </a:ext>
            </a:extLst>
          </p:cNvPr>
          <p:cNvSpPr txBox="1"/>
          <p:nvPr/>
        </p:nvSpPr>
        <p:spPr>
          <a:xfrm>
            <a:off x="1274883" y="5044514"/>
            <a:ext cx="9642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Krita</a:t>
            </a:r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โปรแกรมวาดภาพดิจิทัล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558CBE5-0A41-D18E-1882-14714B08D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199" y="377952"/>
            <a:ext cx="4791600" cy="47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11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56DD1-4C3A-5C59-BCE9-01A7922DF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7B1FF5B-F27C-E33D-6CD0-7FE50377323E}"/>
              </a:ext>
            </a:extLst>
          </p:cNvPr>
          <p:cNvSpPr txBox="1"/>
          <p:nvPr/>
        </p:nvSpPr>
        <p:spPr>
          <a:xfrm>
            <a:off x="1274882" y="5217549"/>
            <a:ext cx="96422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DaVinci Resolve: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โปรแกรมตัดต่อวิดีโอระดับมืออาชีพ</a:t>
            </a:r>
          </a:p>
        </p:txBody>
      </p:sp>
      <p:pic>
        <p:nvPicPr>
          <p:cNvPr id="3" name="Picture 2" descr="A colorful logo on a black background&#10;&#10;Description automatically generated">
            <a:extLst>
              <a:ext uri="{FF2B5EF4-FFF2-40B4-BE49-F238E27FC236}">
                <a16:creationId xmlns:a16="http://schemas.microsoft.com/office/drawing/2014/main" id="{4B5D5607-173E-E4F5-3AD9-A3B1F67DE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663" y="-271120"/>
            <a:ext cx="5488669" cy="548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41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6F7C7-07E2-CF4F-73EC-F0BF13E2E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1955C9B-C993-CF81-829B-734BEDEA4147}"/>
              </a:ext>
            </a:extLst>
          </p:cNvPr>
          <p:cNvSpPr txBox="1"/>
          <p:nvPr/>
        </p:nvSpPr>
        <p:spPr>
          <a:xfrm>
            <a:off x="831604" y="5079219"/>
            <a:ext cx="10528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Unity: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เกมเอนจิน ใช้สำหรับพัฒนาเกม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276CB8-7ACC-B2DE-2753-275A38249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500" y="1237488"/>
            <a:ext cx="9525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31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26AE4-5363-D3C2-EE9A-00E50BB49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204A994-0DA4-2B97-B62E-39C0722F451D}"/>
              </a:ext>
            </a:extLst>
          </p:cNvPr>
          <p:cNvSpPr txBox="1"/>
          <p:nvPr/>
        </p:nvSpPr>
        <p:spPr>
          <a:xfrm>
            <a:off x="1265358" y="5657671"/>
            <a:ext cx="96612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Unreal Engine: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เกมเอนจิน ใช้สำหรับพัฒนาเกม พัฒนาโดย </a:t>
            </a:r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Epic Games</a:t>
            </a:r>
            <a:endParaRPr lang="th-TH" sz="3600" dirty="0">
              <a:latin typeface="MN Tobiko" pitchFamily="2" charset="0"/>
              <a:ea typeface="TCS 4Butter Demo" panose="02000603000000000000" pitchFamily="2" charset="-34"/>
              <a:cs typeface="MN Tobiko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C19B44D-01E5-05A7-9805-6B344D88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6454" y="366231"/>
            <a:ext cx="4139092" cy="50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82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117E2-5A57-CA05-2621-6D277B88C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EBDFFE5-8032-F7CF-96D2-FAA77D61E817}"/>
              </a:ext>
            </a:extLst>
          </p:cNvPr>
          <p:cNvSpPr txBox="1"/>
          <p:nvPr/>
        </p:nvSpPr>
        <p:spPr>
          <a:xfrm>
            <a:off x="1127976" y="5182380"/>
            <a:ext cx="9936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Telegram: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แอปพลิเคชันส่งข้อความ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F41F1A3-7F01-A278-F148-6A3CC165F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866" y="457200"/>
            <a:ext cx="4398264" cy="439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9E69A-CA6C-F28A-7BB9-CB8C7D1C9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6A6B18C-1753-00DA-CBB1-C91CB122C545}"/>
              </a:ext>
            </a:extLst>
          </p:cNvPr>
          <p:cNvSpPr txBox="1"/>
          <p:nvPr/>
        </p:nvSpPr>
        <p:spPr>
          <a:xfrm>
            <a:off x="1663208" y="5170657"/>
            <a:ext cx="88655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Microsoft PowerPoint: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โปรแกรมนำเสนอ </a:t>
            </a:r>
          </a:p>
          <a:p>
            <a:pPr algn="ctr"/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ใช้สำหรับสร้างสไลด์นำเสนองาน บทเรียน หรืออื่นๆ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7EC739-B874-3911-4B31-E86356201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4641" y="219456"/>
            <a:ext cx="5162714" cy="48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1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EB164-2D59-D612-F1F2-17634124F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5FBD17B-9860-658F-F6A7-3D30E661B301}"/>
              </a:ext>
            </a:extLst>
          </p:cNvPr>
          <p:cNvSpPr txBox="1"/>
          <p:nvPr/>
        </p:nvSpPr>
        <p:spPr>
          <a:xfrm>
            <a:off x="1152152" y="4373487"/>
            <a:ext cx="9642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Slack: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แพลตฟอร์มสื่อสารสำหรับพนักงาน องค์กร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6C00637-B9BD-9F18-CEBA-9C1CC883F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152" y="1522900"/>
            <a:ext cx="9887696" cy="252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3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C0975-F068-54FA-395F-490E2B4F6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EAD30DE-289F-7807-A1BA-CD054B6779AF}"/>
              </a:ext>
            </a:extLst>
          </p:cNvPr>
          <p:cNvSpPr txBox="1"/>
          <p:nvPr/>
        </p:nvSpPr>
        <p:spPr>
          <a:xfrm>
            <a:off x="1663208" y="4221092"/>
            <a:ext cx="8865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Zoom: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แพลตฟอร์มประชุมทางวิดีโอ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DBEDF-704C-FE5E-E5CA-71D36F0E0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8245" y="2203939"/>
            <a:ext cx="7175510" cy="16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54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A74E8-4AF9-429B-3285-504F91607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641F53D-B01F-6E70-59EB-65FDEEFD3E39}"/>
              </a:ext>
            </a:extLst>
          </p:cNvPr>
          <p:cNvSpPr txBox="1"/>
          <p:nvPr/>
        </p:nvSpPr>
        <p:spPr>
          <a:xfrm>
            <a:off x="1663207" y="4654842"/>
            <a:ext cx="88655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GitHub Desktop: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โปรแกรมสำหรับจัดการ </a:t>
            </a:r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Git repository</a:t>
            </a:r>
          </a:p>
        </p:txBody>
      </p:sp>
      <p:pic>
        <p:nvPicPr>
          <p:cNvPr id="4" name="Picture 3" descr="A purple and white cat logo&#10;&#10;Description automatically generated">
            <a:extLst>
              <a:ext uri="{FF2B5EF4-FFF2-40B4-BE49-F238E27FC236}">
                <a16:creationId xmlns:a16="http://schemas.microsoft.com/office/drawing/2014/main" id="{C9FF01F6-8B32-EE31-2774-FDB9F6096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422" y="879230"/>
            <a:ext cx="3541151" cy="354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6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C774E-FB92-846C-3A3D-88BA2499F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EEBFBBE-C068-EC6E-529C-CDA51753519F}"/>
              </a:ext>
            </a:extLst>
          </p:cNvPr>
          <p:cNvSpPr txBox="1"/>
          <p:nvPr/>
        </p:nvSpPr>
        <p:spPr>
          <a:xfrm>
            <a:off x="1265356" y="5182380"/>
            <a:ext cx="96612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Adobe Photoshop: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โปรแกรมแก้ไขภาพแบบ </a:t>
            </a:r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raster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ใช้สำหรับแต่งรูป ตัดต่อภาพ และสร้างงานกราฟิก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F39C6D5-534A-720A-DF48-EF6801989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3229" y="95631"/>
            <a:ext cx="4925538" cy="48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E7BAA-70A5-CD86-9AC1-770F02BA9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7BB767-929E-3F7C-A8EC-2A7DFC1549E6}"/>
              </a:ext>
            </a:extLst>
          </p:cNvPr>
          <p:cNvSpPr txBox="1"/>
          <p:nvPr/>
        </p:nvSpPr>
        <p:spPr>
          <a:xfrm>
            <a:off x="1127976" y="5182380"/>
            <a:ext cx="99360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Adobe Illustrator: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โปรแกรมสร้างภาพแบบเวกเตอร์ ใช้สำหรับออกแบบโลโก้ ภาพประกอบ และงานกราฟิกอื่นๆ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70CF9A5-FCFC-F866-AF9F-9664DB497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3229" y="229743"/>
            <a:ext cx="4925538" cy="48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70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9ECB3-2F1F-C222-DC90-535EF8D38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FC0DBF8-159E-EC73-C9AD-70106EFB2350}"/>
              </a:ext>
            </a:extLst>
          </p:cNvPr>
          <p:cNvSpPr txBox="1"/>
          <p:nvPr/>
        </p:nvSpPr>
        <p:spPr>
          <a:xfrm>
            <a:off x="1274882" y="5217549"/>
            <a:ext cx="100027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Adobe Premiere Pro: </a:t>
            </a:r>
            <a:endParaRPr lang="th-TH" sz="3600" dirty="0">
              <a:latin typeface="MN Tobiko" pitchFamily="2" charset="0"/>
              <a:ea typeface="TCS 4Butter Demo" panose="02000603000000000000" pitchFamily="2" charset="-34"/>
              <a:cs typeface="MN Tobiko" pitchFamily="2" charset="0"/>
            </a:endParaRPr>
          </a:p>
          <a:p>
            <a:pPr algn="ctr"/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โปรแกรมตัดต่อวิดีโอระดับมืออาชีพ พัฒนาโดย </a:t>
            </a:r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Adobe</a:t>
            </a:r>
            <a:endParaRPr lang="th-TH" sz="3600" dirty="0">
              <a:latin typeface="MN Tobiko" pitchFamily="2" charset="0"/>
              <a:ea typeface="TCS 4Butter Demo" panose="02000603000000000000" pitchFamily="2" charset="-34"/>
              <a:cs typeface="MN Tobiko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21CCA4E-9F3B-5398-F22A-EFE29243C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3229" y="204421"/>
            <a:ext cx="4925538" cy="48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4CFC5-C61B-C0F3-0E5B-96DEC570D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5F676B2-9208-0493-0E29-0AB43A701D77}"/>
              </a:ext>
            </a:extLst>
          </p:cNvPr>
          <p:cNvSpPr txBox="1"/>
          <p:nvPr/>
        </p:nvSpPr>
        <p:spPr>
          <a:xfrm>
            <a:off x="1274884" y="4434445"/>
            <a:ext cx="9642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Audacity: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โปรแกรมตัดต่อเสียง</a:t>
            </a:r>
          </a:p>
        </p:txBody>
      </p:sp>
      <p:pic>
        <p:nvPicPr>
          <p:cNvPr id="4" name="Picture 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047DE2C-C13D-7532-3617-3BE1F6632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27" y="1409320"/>
            <a:ext cx="9991746" cy="269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59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9932F-1C66-D01A-4975-A17991E6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B76549E-DCE7-3276-EACC-B6397EE0C934}"/>
              </a:ext>
            </a:extLst>
          </p:cNvPr>
          <p:cNvSpPr txBox="1"/>
          <p:nvPr/>
        </p:nvSpPr>
        <p:spPr>
          <a:xfrm>
            <a:off x="1663208" y="5170657"/>
            <a:ext cx="88655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Blender: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โปรแกรมสร้างแบบจำลอง 3 มิติ ใช้สำหรับสร้างโมเดล 3</a:t>
            </a:r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D </a:t>
            </a:r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แอนิเมชัน และอื่นๆ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F8255A0-6AAD-B1B4-D303-DCC5C48EC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45714"/>
            <a:ext cx="12192000" cy="327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34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1EAA2-0ED2-D0C8-44B7-9F3794ED2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282949D-5A45-505E-821B-178A3EBE6BB9}"/>
              </a:ext>
            </a:extLst>
          </p:cNvPr>
          <p:cNvSpPr txBox="1"/>
          <p:nvPr/>
        </p:nvSpPr>
        <p:spPr>
          <a:xfrm>
            <a:off x="1663208" y="5170657"/>
            <a:ext cx="88655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Visual Studio Code (VS Code): </a:t>
            </a:r>
            <a:endParaRPr lang="th-TH" sz="3600" dirty="0">
              <a:latin typeface="MN Tobiko" pitchFamily="2" charset="0"/>
              <a:ea typeface="TCS 4Butter Demo" panose="02000603000000000000" pitchFamily="2" charset="-34"/>
              <a:cs typeface="MN Tobiko" pitchFamily="2" charset="0"/>
            </a:endParaRPr>
          </a:p>
          <a:p>
            <a:pPr algn="ctr"/>
            <a:r>
              <a:rPr lang="th-TH" sz="3600" dirty="0">
                <a:latin typeface="MN Tobiko" pitchFamily="2" charset="0"/>
                <a:ea typeface="TCS 4Butter Demo" panose="02000603000000000000" pitchFamily="2" charset="-34"/>
                <a:cs typeface="MN Tobiko" pitchFamily="2" charset="0"/>
              </a:rPr>
              <a:t>โปรแกรมแก้ไขโค้ด ใช้สำหรับเขียนโปรแกรม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B37C101-6C1F-B28F-F553-F8A28419E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4798" y="112014"/>
            <a:ext cx="4802400" cy="48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30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315</Words>
  <Application>Microsoft Office PowerPoint</Application>
  <PresentationFormat>Widescreen</PresentationFormat>
  <Paragraphs>35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Aptos</vt:lpstr>
      <vt:lpstr>Aptos Display</vt:lpstr>
      <vt:lpstr>Arial</vt:lpstr>
      <vt:lpstr>MN Tobiko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Ikkiw P09</dc:creator>
  <cp:lastModifiedBy>Ikkiw P09</cp:lastModifiedBy>
  <cp:revision>10</cp:revision>
  <dcterms:created xsi:type="dcterms:W3CDTF">2025-01-22T04:30:00Z</dcterms:created>
  <dcterms:modified xsi:type="dcterms:W3CDTF">2025-01-22T08:17:12Z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2025-01-22T04:30:05Z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6d181a5c-8232-4f43-89e6-b74510af26c8</vt:lpwstr>
  </property>
  <property fmtid="{D5CDD505-2E9C-101B-9397-08002B2CF9AE}" pid="7" name="MSIP_Label_defa4170-0d19-0005-0004-bc88714345d2_ActionId">
    <vt:lpwstr>56b86f23-a352-4e51-b17c-803ff666e585</vt:lpwstr>
  </property>
  <property fmtid="{D5CDD505-2E9C-101B-9397-08002B2CF9AE}" pid="8" name="MSIP_Label_defa4170-0d19-0005-0004-bc88714345d2_ContentBits">
    <vt:lpwstr>0</vt:lpwstr>
  </property>
</Properties>
</file>